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59" r:id="rId6"/>
    <p:sldId id="262" r:id="rId7"/>
    <p:sldId id="263" r:id="rId8"/>
    <p:sldId id="264" r:id="rId9"/>
    <p:sldId id="265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02E045-1BDB-43E4-BA6A-096A7699CE03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EDF2-E603-4C8B-A84C-C836A63E5D9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18056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011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3587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70000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29952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435825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648827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370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299113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41641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69218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40384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01206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43495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12426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4053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0478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34635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1E2259E-FEAF-4A99-8CF6-78810C6219BC}" type="datetimeFigureOut">
              <a:rPr lang="pt-PT" smtClean="0"/>
              <a:t>04/02/2021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24C0259E-DBF3-4CF0-B607-28C5BA59FA4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42155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27ABE-642E-410A-82EB-433D1D26E9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/>
              <a:t>Sportsplus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85768C-0A4B-4381-BF7A-58C06DF88A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PT"/>
              <a:t>Projeto 1º Semestre</a:t>
            </a:r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F295EB6-2CFC-443C-A8E1-623FCA1A26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93"/>
            <a:ext cx="4442540" cy="648475"/>
          </a:xfrm>
          <a:prstGeom prst="rect">
            <a:avLst/>
          </a:pr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AF5E8619-7C75-4619-BA28-F01B43E73001}"/>
              </a:ext>
            </a:extLst>
          </p:cNvPr>
          <p:cNvSpPr txBox="1">
            <a:spLocks/>
          </p:cNvSpPr>
          <p:nvPr/>
        </p:nvSpPr>
        <p:spPr>
          <a:xfrm>
            <a:off x="0" y="5977467"/>
            <a:ext cx="6400800" cy="8805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21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sz="1400"/>
              <a:t>Projeto Realizado Por:</a:t>
            </a:r>
          </a:p>
          <a:p>
            <a:r>
              <a:rPr lang="pt-PT" sz="1400"/>
              <a:t>José Brandão Nº 50039051</a:t>
            </a:r>
          </a:p>
          <a:p>
            <a:r>
              <a:rPr lang="pt-PT" sz="1400"/>
              <a:t>Miguel Amaro Nº 50037237</a:t>
            </a:r>
            <a:endParaRPr lang="pt-PT" sz="14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64565DE-B88D-4C97-A33F-6DC33FC3A2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1742" y="4341283"/>
            <a:ext cx="20764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65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5C9BB4-CC32-40AC-8BE5-B8FF9F33F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675466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pt-PT" sz="5400" dirty="0"/>
              <a:t>Obrigado</a:t>
            </a:r>
          </a:p>
        </p:txBody>
      </p:sp>
    </p:spTree>
    <p:extLst>
      <p:ext uri="{BB962C8B-B14F-4D97-AF65-F5344CB8AC3E}">
        <p14:creationId xmlns:p14="http://schemas.microsoft.com/office/powerpoint/2010/main" val="1839585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m pessoa, mesa, refeição&#10;&#10;Descrição gerada automaticamente">
            <a:extLst>
              <a:ext uri="{FF2B5EF4-FFF2-40B4-BE49-F238E27FC236}">
                <a16:creationId xmlns:a16="http://schemas.microsoft.com/office/drawing/2014/main" id="{55DEC3A0-89B1-462B-9A69-95ED632050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59" y="2500622"/>
            <a:ext cx="1342238" cy="1789651"/>
          </a:xfrm>
          <a:prstGeom prst="rect">
            <a:avLst/>
          </a:prstGeom>
        </p:spPr>
      </p:pic>
      <p:pic>
        <p:nvPicPr>
          <p:cNvPr id="7" name="Imagem 6" descr="Uma imagem com texto, parede, pessoa, interior&#10;&#10;Descrição gerada automaticamente">
            <a:extLst>
              <a:ext uri="{FF2B5EF4-FFF2-40B4-BE49-F238E27FC236}">
                <a16:creationId xmlns:a16="http://schemas.microsoft.com/office/drawing/2014/main" id="{D31997C3-75E6-4BFD-B82F-365A5AF69F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431" y="2492097"/>
            <a:ext cx="1342237" cy="178964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D0219B7-0BCB-48EB-B63B-554C1E31A7DA}"/>
              </a:ext>
            </a:extLst>
          </p:cNvPr>
          <p:cNvSpPr txBox="1"/>
          <p:nvPr/>
        </p:nvSpPr>
        <p:spPr>
          <a:xfrm>
            <a:off x="100669" y="109056"/>
            <a:ext cx="2858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Equipa do Projeto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71E151D-FE32-4CFD-A6E1-31DCEEBBCBFB}"/>
              </a:ext>
            </a:extLst>
          </p:cNvPr>
          <p:cNvSpPr txBox="1"/>
          <p:nvPr/>
        </p:nvSpPr>
        <p:spPr>
          <a:xfrm>
            <a:off x="260059" y="930961"/>
            <a:ext cx="5238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José Brandão </a:t>
            </a:r>
            <a:r>
              <a:rPr lang="pt-PT" dirty="0"/>
              <a:t>(zemariabrandao@gmail.com)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365F814-EFF6-4D66-ADFA-0EBED15B276C}"/>
              </a:ext>
            </a:extLst>
          </p:cNvPr>
          <p:cNvSpPr txBox="1"/>
          <p:nvPr/>
        </p:nvSpPr>
        <p:spPr>
          <a:xfrm>
            <a:off x="260059" y="1300293"/>
            <a:ext cx="5268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Estudante de Engenharia Informática no IADE;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Nascido em Lisboa, a 1 de Setembro de 1998;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Tem 22 anos e vive em Lisboa.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B3A2877-9085-47C7-81BE-18EBE5C3DFBC}"/>
              </a:ext>
            </a:extLst>
          </p:cNvPr>
          <p:cNvSpPr txBox="1"/>
          <p:nvPr/>
        </p:nvSpPr>
        <p:spPr>
          <a:xfrm>
            <a:off x="260059" y="4550884"/>
            <a:ext cx="397358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i="1" dirty="0"/>
              <a:t>Soft </a:t>
            </a:r>
            <a:r>
              <a:rPr lang="pt-PT" sz="1600" b="1" i="1" dirty="0" err="1"/>
              <a:t>Skills</a:t>
            </a:r>
            <a:endParaRPr lang="pt-PT" sz="1600" b="1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Observação Crítica;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Resolução de Problemas;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 err="1"/>
              <a:t>Creatividade</a:t>
            </a:r>
            <a:r>
              <a:rPr lang="pt-PT" sz="1600" i="1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Flexibilidade;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Cooperação;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Trabalho de Equipa.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67AD024-EB4C-4862-8F89-93FBC0578F89}"/>
              </a:ext>
            </a:extLst>
          </p:cNvPr>
          <p:cNvSpPr txBox="1"/>
          <p:nvPr/>
        </p:nvSpPr>
        <p:spPr>
          <a:xfrm>
            <a:off x="1616270" y="2364395"/>
            <a:ext cx="526828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i="1" dirty="0"/>
              <a:t>Hard </a:t>
            </a:r>
            <a:r>
              <a:rPr lang="pt-PT" sz="1600" b="1" i="1" dirty="0" err="1"/>
              <a:t>Skills</a:t>
            </a:r>
            <a:endParaRPr lang="pt-PT" sz="1600" b="1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 err="1"/>
              <a:t>Database</a:t>
            </a:r>
            <a:r>
              <a:rPr lang="pt-PT" sz="1600" i="1" dirty="0"/>
              <a:t> Management;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 err="1"/>
              <a:t>Programming</a:t>
            </a:r>
            <a:r>
              <a:rPr lang="pt-PT" sz="1600" i="1" dirty="0"/>
              <a:t> </a:t>
            </a:r>
            <a:r>
              <a:rPr lang="pt-PT" sz="1600" i="1" dirty="0" err="1"/>
              <a:t>Languades</a:t>
            </a:r>
            <a:r>
              <a:rPr lang="pt-PT" sz="1600" i="1" dirty="0"/>
              <a:t>: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Java;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HTML;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CSS;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JavaScript;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SQL.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3E38F85D-2B2D-4C75-A034-A466338F93B3}"/>
              </a:ext>
            </a:extLst>
          </p:cNvPr>
          <p:cNvSpPr txBox="1"/>
          <p:nvPr/>
        </p:nvSpPr>
        <p:spPr>
          <a:xfrm>
            <a:off x="6256431" y="930961"/>
            <a:ext cx="5421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Miguel Amaro </a:t>
            </a:r>
            <a:r>
              <a:rPr lang="pt-PT" dirty="0"/>
              <a:t>(miguelpiresamaro@gmail.com)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5A914EEE-E277-4ED3-9831-9419ECEF4AEF}"/>
              </a:ext>
            </a:extLst>
          </p:cNvPr>
          <p:cNvSpPr txBox="1"/>
          <p:nvPr/>
        </p:nvSpPr>
        <p:spPr>
          <a:xfrm>
            <a:off x="6256431" y="1300293"/>
            <a:ext cx="5268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Estudante de Engenharia Informática no IADE;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Nascido em Lisboa, a 30 de Setembro de 1999;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dirty="0"/>
              <a:t>Tem 21 anos e vive em Azeitão.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3C59CF8D-9E6F-48D3-935E-641C0B6CFD81}"/>
              </a:ext>
            </a:extLst>
          </p:cNvPr>
          <p:cNvSpPr txBox="1"/>
          <p:nvPr/>
        </p:nvSpPr>
        <p:spPr>
          <a:xfrm>
            <a:off x="7608457" y="2379671"/>
            <a:ext cx="52682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i="1" dirty="0"/>
              <a:t>Hard </a:t>
            </a:r>
            <a:r>
              <a:rPr lang="pt-PT" sz="1600" b="1" i="1" dirty="0" err="1"/>
              <a:t>Skills</a:t>
            </a:r>
            <a:endParaRPr lang="pt-PT" sz="1600" b="1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Mobile </a:t>
            </a:r>
            <a:r>
              <a:rPr lang="pt-PT" sz="1600" i="1" dirty="0" err="1"/>
              <a:t>Development</a:t>
            </a:r>
            <a:r>
              <a:rPr lang="pt-PT" sz="1600" i="1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 err="1"/>
              <a:t>Programming</a:t>
            </a:r>
            <a:r>
              <a:rPr lang="pt-PT" sz="1600" i="1" dirty="0"/>
              <a:t> </a:t>
            </a:r>
            <a:r>
              <a:rPr lang="pt-PT" sz="1600" i="1" dirty="0" err="1"/>
              <a:t>Languades</a:t>
            </a:r>
            <a:r>
              <a:rPr lang="pt-PT" sz="1600" i="1" dirty="0"/>
              <a:t>: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Java;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HTML;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CSS;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JavaScript;</a:t>
            </a:r>
          </a:p>
          <a:p>
            <a:pPr marL="742950" lvl="1" indent="-285750">
              <a:buFontTx/>
              <a:buChar char="-"/>
            </a:pPr>
            <a:r>
              <a:rPr lang="pt-PT" sz="1600" i="1" dirty="0"/>
              <a:t>SQL.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pt-PT" sz="1600" i="1" dirty="0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435B83C-2AD4-42AB-A49F-22F1348D703B}"/>
              </a:ext>
            </a:extLst>
          </p:cNvPr>
          <p:cNvSpPr txBox="1"/>
          <p:nvPr/>
        </p:nvSpPr>
        <p:spPr>
          <a:xfrm>
            <a:off x="6256431" y="4550884"/>
            <a:ext cx="39735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600" b="1" i="1" dirty="0"/>
              <a:t>Soft </a:t>
            </a:r>
            <a:r>
              <a:rPr lang="pt-PT" sz="1600" b="1" i="1" dirty="0" err="1"/>
              <a:t>Skills</a:t>
            </a:r>
            <a:endParaRPr lang="pt-PT" sz="1600" b="1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Motivação Pessoal;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Resolução de Problemas;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 err="1"/>
              <a:t>Creatividade</a:t>
            </a:r>
            <a:r>
              <a:rPr lang="pt-PT" sz="1600" i="1" dirty="0"/>
              <a:t>;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PT" sz="1600" i="1" dirty="0"/>
              <a:t>Trabalho de Equipa.</a:t>
            </a:r>
          </a:p>
        </p:txBody>
      </p:sp>
      <p:sp>
        <p:nvSpPr>
          <p:cNvPr id="24" name="Sinal de Subtração 23">
            <a:extLst>
              <a:ext uri="{FF2B5EF4-FFF2-40B4-BE49-F238E27FC236}">
                <a16:creationId xmlns:a16="http://schemas.microsoft.com/office/drawing/2014/main" id="{29253045-1D82-45F2-BCD4-89F472957145}"/>
              </a:ext>
            </a:extLst>
          </p:cNvPr>
          <p:cNvSpPr/>
          <p:nvPr/>
        </p:nvSpPr>
        <p:spPr>
          <a:xfrm rot="5400000">
            <a:off x="3089969" y="3367302"/>
            <a:ext cx="5532160" cy="123397"/>
          </a:xfrm>
          <a:prstGeom prst="mathMinus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4223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179D718-F9F0-4CC4-9BF6-0E24D63C6774}"/>
              </a:ext>
            </a:extLst>
          </p:cNvPr>
          <p:cNvSpPr txBox="1"/>
          <p:nvPr/>
        </p:nvSpPr>
        <p:spPr>
          <a:xfrm>
            <a:off x="100669" y="109056"/>
            <a:ext cx="18293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Introdução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A46C879-3F9E-482E-9857-CAC5472B76BD}"/>
              </a:ext>
            </a:extLst>
          </p:cNvPr>
          <p:cNvSpPr txBox="1"/>
          <p:nvPr/>
        </p:nvSpPr>
        <p:spPr>
          <a:xfrm>
            <a:off x="1198227" y="973070"/>
            <a:ext cx="97955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/>
              <a:t>Resumo:</a:t>
            </a:r>
          </a:p>
          <a:p>
            <a:r>
              <a:rPr lang="pt-PT" dirty="0"/>
              <a:t>A nossa aplicação tem como objetivo principal unir pessoas que gostem de praticar desposto, onde poderão criar ou unir-se a eventos, onde estará disponível uma variedade enorme de desportos. Podem participar sozinhos ou em grupos.</a:t>
            </a:r>
          </a:p>
          <a:p>
            <a:endParaRPr lang="pt-PT" dirty="0"/>
          </a:p>
          <a:p>
            <a:r>
              <a:rPr lang="pt-PT" b="1" dirty="0"/>
              <a:t>Principais Objetivos: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Procura de eventos de acordo com a modalidade, clube ou data;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Criação de novos eventos;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Facilidade em conectar com pessoas que gostam da mesma modalidade;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Facilidade na reserva de um espaço.</a:t>
            </a:r>
          </a:p>
        </p:txBody>
      </p:sp>
      <p:pic>
        <p:nvPicPr>
          <p:cNvPr id="7" name="Imagem 6" descr="Uma imagem com texto, ClipArt, luz&#10;&#10;Descrição gerada automaticamente">
            <a:extLst>
              <a:ext uri="{FF2B5EF4-FFF2-40B4-BE49-F238E27FC236}">
                <a16:creationId xmlns:a16="http://schemas.microsoft.com/office/drawing/2014/main" id="{4F112299-BC0C-4128-B768-68BD389EA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545949">
            <a:off x="1113629" y="4092801"/>
            <a:ext cx="723900" cy="838200"/>
          </a:xfrm>
          <a:prstGeom prst="rect">
            <a:avLst/>
          </a:prstGeom>
        </p:spPr>
      </p:pic>
      <p:pic>
        <p:nvPicPr>
          <p:cNvPr id="9" name="Imagem 8" descr="Uma imagem com texto, ClipArt&#10;&#10;Descrição gerada automaticamente">
            <a:extLst>
              <a:ext uri="{FF2B5EF4-FFF2-40B4-BE49-F238E27FC236}">
                <a16:creationId xmlns:a16="http://schemas.microsoft.com/office/drawing/2014/main" id="{4DC36EF8-7787-4793-BA2B-967DA8D9CC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558638">
            <a:off x="7593787" y="4089435"/>
            <a:ext cx="723900" cy="838200"/>
          </a:xfrm>
          <a:prstGeom prst="rect">
            <a:avLst/>
          </a:prstGeom>
        </p:spPr>
      </p:pic>
      <p:pic>
        <p:nvPicPr>
          <p:cNvPr id="11" name="Imagem 10" descr="Uma imagem com texto, ClipArt&#10;&#10;Descrição gerada automaticamente">
            <a:extLst>
              <a:ext uri="{FF2B5EF4-FFF2-40B4-BE49-F238E27FC236}">
                <a16:creationId xmlns:a16="http://schemas.microsoft.com/office/drawing/2014/main" id="{EAD3B099-88FD-43ED-AAC1-139CA77D4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915" y="5374679"/>
            <a:ext cx="723900" cy="83820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7CCDEF51-DDDC-46AB-A556-CEFCFC8D6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523" y="4092802"/>
            <a:ext cx="723900" cy="8382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8806338-011F-4ACC-ACDD-3E785C1588D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049" y="5374679"/>
            <a:ext cx="7239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56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6072069-E5E4-41D5-8283-D03DA21752A6}"/>
              </a:ext>
            </a:extLst>
          </p:cNvPr>
          <p:cNvSpPr txBox="1"/>
          <p:nvPr/>
        </p:nvSpPr>
        <p:spPr>
          <a:xfrm>
            <a:off x="100669" y="109056"/>
            <a:ext cx="3203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Análise Competitiva</a:t>
            </a:r>
          </a:p>
        </p:txBody>
      </p:sp>
      <p:pic>
        <p:nvPicPr>
          <p:cNvPr id="6" name="Google Shape;496;p72">
            <a:extLst>
              <a:ext uri="{FF2B5EF4-FFF2-40B4-BE49-F238E27FC236}">
                <a16:creationId xmlns:a16="http://schemas.microsoft.com/office/drawing/2014/main" id="{E0972FEC-37FE-449D-8543-8F329ACB1AF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26733" y="1930967"/>
            <a:ext cx="3310931" cy="5154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973E578-5838-4DB2-BA06-66EA37FB76F3}"/>
              </a:ext>
            </a:extLst>
          </p:cNvPr>
          <p:cNvSpPr txBox="1"/>
          <p:nvPr/>
        </p:nvSpPr>
        <p:spPr>
          <a:xfrm>
            <a:off x="1017790" y="3009746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 err="1"/>
              <a:t>Aircourts</a:t>
            </a:r>
            <a:endParaRPr lang="pt-P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4,8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+ 10 000 Downloads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i="1" dirty="0" err="1"/>
              <a:t>User</a:t>
            </a:r>
            <a:r>
              <a:rPr lang="pt-PT" i="1" dirty="0"/>
              <a:t> </a:t>
            </a:r>
            <a:r>
              <a:rPr lang="pt-PT" i="1" dirty="0" err="1"/>
              <a:t>Friendly</a:t>
            </a:r>
            <a:endParaRPr lang="pt-PT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Bastantes </a:t>
            </a:r>
            <a:r>
              <a:rPr lang="pt-PT" dirty="0" err="1"/>
              <a:t>Features</a:t>
            </a:r>
            <a:endParaRPr lang="pt-PT" dirty="0"/>
          </a:p>
        </p:txBody>
      </p:sp>
      <p:pic>
        <p:nvPicPr>
          <p:cNvPr id="10" name="Gráfico 9" descr="Estrela">
            <a:extLst>
              <a:ext uri="{FF2B5EF4-FFF2-40B4-BE49-F238E27FC236}">
                <a16:creationId xmlns:a16="http://schemas.microsoft.com/office/drawing/2014/main" id="{ECB23124-9C51-4F34-AB29-D70AB36AC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6867" y="3342561"/>
            <a:ext cx="224144" cy="224144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E0BE87F8-128D-44AE-99D7-7636C2167C6E}"/>
              </a:ext>
            </a:extLst>
          </p:cNvPr>
          <p:cNvSpPr txBox="1"/>
          <p:nvPr/>
        </p:nvSpPr>
        <p:spPr>
          <a:xfrm>
            <a:off x="6883093" y="3009746"/>
            <a:ext cx="4572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4,3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+ 5 000 Downloads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Prático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/>
              <a:t>Interface Moderna</a:t>
            </a:r>
          </a:p>
        </p:txBody>
      </p:sp>
      <p:pic>
        <p:nvPicPr>
          <p:cNvPr id="12" name="Gráfico 11" descr="Estrela">
            <a:extLst>
              <a:ext uri="{FF2B5EF4-FFF2-40B4-BE49-F238E27FC236}">
                <a16:creationId xmlns:a16="http://schemas.microsoft.com/office/drawing/2014/main" id="{DD146034-63BE-44F6-9DE9-105A2E897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61484" y="3342561"/>
            <a:ext cx="224144" cy="22414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2FF51EE-4A15-4E58-8529-3315C9FC25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093" y="1603904"/>
            <a:ext cx="2193795" cy="116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505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FA64F6E5-E2F2-4DC8-B028-6926F638F63C}"/>
              </a:ext>
            </a:extLst>
          </p:cNvPr>
          <p:cNvSpPr txBox="1"/>
          <p:nvPr/>
        </p:nvSpPr>
        <p:spPr>
          <a:xfrm>
            <a:off x="100669" y="109056"/>
            <a:ext cx="16369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SportsPlus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DEF54E-520F-4FF3-BAB6-EFF26FA1DCA3}"/>
              </a:ext>
            </a:extLst>
          </p:cNvPr>
          <p:cNvSpPr/>
          <p:nvPr/>
        </p:nvSpPr>
        <p:spPr>
          <a:xfrm>
            <a:off x="1637682" y="1604392"/>
            <a:ext cx="1971413" cy="197141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/>
              <a:t>Todas as idades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33C85DA-3D5F-4641-8C57-A310CE26D669}"/>
              </a:ext>
            </a:extLst>
          </p:cNvPr>
          <p:cNvSpPr/>
          <p:nvPr/>
        </p:nvSpPr>
        <p:spPr>
          <a:xfrm>
            <a:off x="7597200" y="1604392"/>
            <a:ext cx="1971413" cy="197141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b="1" dirty="0"/>
              <a:t>Disponível em Lisboa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B895475-9729-4F3B-8923-CCF947298D14}"/>
              </a:ext>
            </a:extLst>
          </p:cNvPr>
          <p:cNvSpPr/>
          <p:nvPr/>
        </p:nvSpPr>
        <p:spPr>
          <a:xfrm>
            <a:off x="6333689" y="4774729"/>
            <a:ext cx="1971413" cy="197141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500" b="1" dirty="0"/>
              <a:t>Participação em grupo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4773AD2-1FC0-4BE1-ADAE-749512AB2855}"/>
              </a:ext>
            </a:extLst>
          </p:cNvPr>
          <p:cNvSpPr/>
          <p:nvPr/>
        </p:nvSpPr>
        <p:spPr>
          <a:xfrm>
            <a:off x="2816336" y="4774730"/>
            <a:ext cx="1971413" cy="197141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400" b="1" dirty="0"/>
              <a:t>Competitivo ou Casual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7B6E580-13D6-420D-A201-D71BCCD1AE03}"/>
              </a:ext>
            </a:extLst>
          </p:cNvPr>
          <p:cNvSpPr/>
          <p:nvPr/>
        </p:nvSpPr>
        <p:spPr>
          <a:xfrm>
            <a:off x="4615954" y="42598"/>
            <a:ext cx="1971413" cy="1971413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600" b="1" dirty="0"/>
              <a:t>Diversidade de Desportos</a:t>
            </a: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FDD4BB3B-92F1-4DA5-A720-322AFC0382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3436" y="2390775"/>
            <a:ext cx="2076450" cy="2076450"/>
          </a:xfrm>
          <a:prstGeom prst="rect">
            <a:avLst/>
          </a:prstGeom>
        </p:spPr>
      </p:pic>
      <p:cxnSp>
        <p:nvCxnSpPr>
          <p:cNvPr id="18" name="Conexão reta unidirecional 17">
            <a:extLst>
              <a:ext uri="{FF2B5EF4-FFF2-40B4-BE49-F238E27FC236}">
                <a16:creationId xmlns:a16="http://schemas.microsoft.com/office/drawing/2014/main" id="{3C06B8AF-C10E-45EF-86F5-106E4F1ABFD7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5601661" y="2076602"/>
            <a:ext cx="0" cy="314173"/>
          </a:xfrm>
          <a:prstGeom prst="straightConnector1">
            <a:avLst/>
          </a:prstGeom>
          <a:ln>
            <a:solidFill>
              <a:schemeClr val="tx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F92847FD-8D15-4D7B-8D41-590FE0977FBA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3724712" y="3204594"/>
            <a:ext cx="838724" cy="224406"/>
          </a:xfrm>
          <a:prstGeom prst="straightConnector1">
            <a:avLst/>
          </a:prstGeom>
          <a:ln>
            <a:solidFill>
              <a:schemeClr val="tx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xão reta unidirecional 23">
            <a:extLst>
              <a:ext uri="{FF2B5EF4-FFF2-40B4-BE49-F238E27FC236}">
                <a16:creationId xmlns:a16="http://schemas.microsoft.com/office/drawing/2014/main" id="{9F3CA67E-364D-420C-B427-CA8BF5927E00}"/>
              </a:ext>
            </a:extLst>
          </p:cNvPr>
          <p:cNvCxnSpPr>
            <a:cxnSpLocks/>
          </p:cNvCxnSpPr>
          <p:nvPr/>
        </p:nvCxnSpPr>
        <p:spPr>
          <a:xfrm flipH="1">
            <a:off x="4454466" y="4501162"/>
            <a:ext cx="217939" cy="343258"/>
          </a:xfrm>
          <a:prstGeom prst="straightConnector1">
            <a:avLst/>
          </a:prstGeom>
          <a:ln>
            <a:solidFill>
              <a:schemeClr val="tx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 reta unidirecional 26">
            <a:extLst>
              <a:ext uri="{FF2B5EF4-FFF2-40B4-BE49-F238E27FC236}">
                <a16:creationId xmlns:a16="http://schemas.microsoft.com/office/drawing/2014/main" id="{7C62FD85-435E-4021-9D94-A19692F8DBF2}"/>
              </a:ext>
            </a:extLst>
          </p:cNvPr>
          <p:cNvCxnSpPr>
            <a:cxnSpLocks/>
          </p:cNvCxnSpPr>
          <p:nvPr/>
        </p:nvCxnSpPr>
        <p:spPr>
          <a:xfrm>
            <a:off x="6587367" y="4440578"/>
            <a:ext cx="214007" cy="334151"/>
          </a:xfrm>
          <a:prstGeom prst="straightConnector1">
            <a:avLst/>
          </a:prstGeom>
          <a:ln>
            <a:solidFill>
              <a:schemeClr val="tx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xão reta unidirecional 29">
            <a:extLst>
              <a:ext uri="{FF2B5EF4-FFF2-40B4-BE49-F238E27FC236}">
                <a16:creationId xmlns:a16="http://schemas.microsoft.com/office/drawing/2014/main" id="{5710773A-8F8C-4389-9D97-7BF7FAC002CB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6639886" y="3204594"/>
            <a:ext cx="838724" cy="224406"/>
          </a:xfrm>
          <a:prstGeom prst="straightConnector1">
            <a:avLst/>
          </a:prstGeom>
          <a:ln>
            <a:solidFill>
              <a:schemeClr val="tx1">
                <a:alpha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1323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CE23F3D-C3EE-407C-A0AB-3DD19C0DBA30}"/>
              </a:ext>
            </a:extLst>
          </p:cNvPr>
          <p:cNvSpPr txBox="1"/>
          <p:nvPr/>
        </p:nvSpPr>
        <p:spPr>
          <a:xfrm>
            <a:off x="100669" y="109056"/>
            <a:ext cx="2739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Principais Tarefas</a:t>
            </a:r>
          </a:p>
        </p:txBody>
      </p:sp>
      <p:graphicFrame>
        <p:nvGraphicFramePr>
          <p:cNvPr id="5" name="Google Shape;140;p21">
            <a:extLst>
              <a:ext uri="{FF2B5EF4-FFF2-40B4-BE49-F238E27FC236}">
                <a16:creationId xmlns:a16="http://schemas.microsoft.com/office/drawing/2014/main" id="{2F4EF18D-0DDF-4E0C-A93C-94F4A8010C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2747094"/>
              </p:ext>
            </p:extLst>
          </p:nvPr>
        </p:nvGraphicFramePr>
        <p:xfrm>
          <a:off x="1011223" y="1390300"/>
          <a:ext cx="9508572" cy="41628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754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542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6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 dirty="0">
                          <a:solidFill>
                            <a:schemeClr val="tx1"/>
                          </a:solidFill>
                        </a:rPr>
                        <a:t>Ações dos Utilizadores</a:t>
                      </a:r>
                      <a:endParaRPr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b="1" dirty="0">
                          <a:solidFill>
                            <a:schemeClr val="tx1"/>
                          </a:solidFill>
                        </a:rPr>
                        <a:t>Utilidade</a:t>
                      </a:r>
                      <a:endParaRPr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6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Visualizar Eventos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O utilizador ao aceder o mapa dos eventos, consegue visualizar todos os eventos disponíveis, e pode filtrar pelo local, desporto ou data.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6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Criar Evento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O utilizador consegue criar um evento, onde, se este se realizar, virá a participar futuramente com outras pessoas.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6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Aderir Evento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dirty="0">
                          <a:solidFill>
                            <a:schemeClr val="tx1"/>
                          </a:solidFill>
                        </a:rPr>
                        <a:t>O utilizador pode escolher, de entre os eventos disponíveis na aplicação, um deles para se juntar, se este não for privado.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4303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4790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0F904DA-2F00-48D5-A37E-67A358608059}"/>
              </a:ext>
            </a:extLst>
          </p:cNvPr>
          <p:cNvSpPr txBox="1"/>
          <p:nvPr/>
        </p:nvSpPr>
        <p:spPr>
          <a:xfrm>
            <a:off x="100669" y="109056"/>
            <a:ext cx="152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Interface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F15DCD6-FC11-42CC-853B-956207AA07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56" y="1533586"/>
            <a:ext cx="2591630" cy="43693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Imagem 13" descr="Uma imagem com mapa&#10;&#10;Descrição gerada automaticamente">
            <a:extLst>
              <a:ext uri="{FF2B5EF4-FFF2-40B4-BE49-F238E27FC236}">
                <a16:creationId xmlns:a16="http://schemas.microsoft.com/office/drawing/2014/main" id="{1A65FD67-134D-4F02-AD31-02177AEB88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563" y="1533586"/>
            <a:ext cx="7767691" cy="43693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3F1E5AD6-3136-47F4-B37C-ECB85318F2C1}"/>
              </a:ext>
            </a:extLst>
          </p:cNvPr>
          <p:cNvSpPr txBox="1"/>
          <p:nvPr/>
        </p:nvSpPr>
        <p:spPr>
          <a:xfrm>
            <a:off x="491455" y="1073791"/>
            <a:ext cx="25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Página Principal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7767E9C-E75D-4AAF-A7F9-C03902DE4165}"/>
              </a:ext>
            </a:extLst>
          </p:cNvPr>
          <p:cNvSpPr txBox="1"/>
          <p:nvPr/>
        </p:nvSpPr>
        <p:spPr>
          <a:xfrm>
            <a:off x="6371593" y="1075406"/>
            <a:ext cx="25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Mapa de Eventos</a:t>
            </a:r>
          </a:p>
        </p:txBody>
      </p:sp>
    </p:spTree>
    <p:extLst>
      <p:ext uri="{BB962C8B-B14F-4D97-AF65-F5344CB8AC3E}">
        <p14:creationId xmlns:p14="http://schemas.microsoft.com/office/powerpoint/2010/main" val="4008525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5939278B-26DC-411B-B795-C976F99BA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784" y="1586587"/>
            <a:ext cx="6548490" cy="36835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Imagem 5" descr="Uma imagem com texto&#10;&#10;Descrição gerada automaticamente">
            <a:extLst>
              <a:ext uri="{FF2B5EF4-FFF2-40B4-BE49-F238E27FC236}">
                <a16:creationId xmlns:a16="http://schemas.microsoft.com/office/drawing/2014/main" id="{2AE1B812-F9AC-4F87-917B-4CDFFB0519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26" y="1587887"/>
            <a:ext cx="4909635" cy="368222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F3DE9FC-33E7-45CF-A957-014DC4262ABE}"/>
              </a:ext>
            </a:extLst>
          </p:cNvPr>
          <p:cNvSpPr txBox="1"/>
          <p:nvPr/>
        </p:nvSpPr>
        <p:spPr>
          <a:xfrm>
            <a:off x="100669" y="109056"/>
            <a:ext cx="152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Interface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1A058E0-EE71-43B7-98F8-23DDFFA0C577}"/>
              </a:ext>
            </a:extLst>
          </p:cNvPr>
          <p:cNvSpPr txBox="1"/>
          <p:nvPr/>
        </p:nvSpPr>
        <p:spPr>
          <a:xfrm>
            <a:off x="1368728" y="1075406"/>
            <a:ext cx="25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Meus Eventos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B59A38B-896A-4A35-B49A-F5C446056B02}"/>
              </a:ext>
            </a:extLst>
          </p:cNvPr>
          <p:cNvSpPr txBox="1"/>
          <p:nvPr/>
        </p:nvSpPr>
        <p:spPr>
          <a:xfrm>
            <a:off x="7412214" y="1075406"/>
            <a:ext cx="25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Detalhes do Evento</a:t>
            </a:r>
          </a:p>
        </p:txBody>
      </p:sp>
    </p:spTree>
    <p:extLst>
      <p:ext uri="{BB962C8B-B14F-4D97-AF65-F5344CB8AC3E}">
        <p14:creationId xmlns:p14="http://schemas.microsoft.com/office/powerpoint/2010/main" val="538517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F4F9437-31F3-4E9E-A660-B2B6DBA0DC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0282" y="1526994"/>
            <a:ext cx="6371431" cy="477857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6AD12E7-AD04-419B-826D-19D6C3FE0D53}"/>
              </a:ext>
            </a:extLst>
          </p:cNvPr>
          <p:cNvSpPr txBox="1"/>
          <p:nvPr/>
        </p:nvSpPr>
        <p:spPr>
          <a:xfrm>
            <a:off x="100669" y="109056"/>
            <a:ext cx="15279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b="1" dirty="0"/>
              <a:t>Interface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7B843429-FF4A-4896-A62E-0A105B1BDFBA}"/>
              </a:ext>
            </a:extLst>
          </p:cNvPr>
          <p:cNvSpPr txBox="1"/>
          <p:nvPr/>
        </p:nvSpPr>
        <p:spPr>
          <a:xfrm>
            <a:off x="4800184" y="1056744"/>
            <a:ext cx="25916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Criar Evento</a:t>
            </a:r>
          </a:p>
        </p:txBody>
      </p:sp>
    </p:spTree>
    <p:extLst>
      <p:ext uri="{BB962C8B-B14F-4D97-AF65-F5344CB8AC3E}">
        <p14:creationId xmlns:p14="http://schemas.microsoft.com/office/powerpoint/2010/main" val="2239667248"/>
      </p:ext>
    </p:extLst>
  </p:cSld>
  <p:clrMapOvr>
    <a:masterClrMapping/>
  </p:clrMapOvr>
</p:sld>
</file>

<file path=ppt/theme/theme1.xml><?xml version="1.0" encoding="utf-8"?>
<a:theme xmlns:a="http://schemas.openxmlformats.org/drawingml/2006/main" name="Setor">
  <a:themeElements>
    <a:clrScheme name="Se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186</TotalTime>
  <Words>378</Words>
  <Application>Microsoft Office PowerPoint</Application>
  <PresentationFormat>Ecrã Panorâmico</PresentationFormat>
  <Paragraphs>86</Paragraphs>
  <Slides>10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Setor</vt:lpstr>
      <vt:lpstr>Sportsplus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Sportsplus</dc:title>
  <dc:creator>José Brandão</dc:creator>
  <cp:lastModifiedBy>José Brandão</cp:lastModifiedBy>
  <cp:revision>18</cp:revision>
  <dcterms:created xsi:type="dcterms:W3CDTF">2021-02-04T14:53:25Z</dcterms:created>
  <dcterms:modified xsi:type="dcterms:W3CDTF">2021-02-04T18:05:45Z</dcterms:modified>
</cp:coreProperties>
</file>

<file path=docProps/thumbnail.jpeg>
</file>